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5" r:id="rId8"/>
    <p:sldId id="264" r:id="rId9"/>
    <p:sldId id="266" r:id="rId10"/>
    <p:sldId id="267" r:id="rId11"/>
    <p:sldId id="260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7" autoAdjust="0"/>
    <p:restoredTop sz="94660"/>
  </p:normalViewPr>
  <p:slideViewPr>
    <p:cSldViewPr>
      <p:cViewPr varScale="1">
        <p:scale>
          <a:sx n="69" d="100"/>
          <a:sy n="69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microsoft.com/office/2007/relationships/hdphoto" Target="../media/hdphoto1.wdp"/><Relationship Id="rId7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microsoft.com/office/2007/relationships/hdphoto" Target="../media/hdphoto1.wdp"/><Relationship Id="rId7" Type="http://schemas.openxmlformats.org/officeDocument/2006/relationships/image" Target="../media/image2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microsoft.com/office/2007/relationships/hdphoto" Target="../media/hdphoto1.wdp"/><Relationship Id="rId7" Type="http://schemas.openxmlformats.org/officeDocument/2006/relationships/image" Target="../media/image3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microsoft.com/office/2007/relationships/hdphoto" Target="../media/hdphoto1.wdp"/><Relationship Id="rId7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microsoft.com/office/2007/relationships/hdphoto" Target="../media/hdphoto1.wdp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1\Desktop\СТРАНИЦЫ ЖИЗНИ ДОО\73a7c182098151afead1661c8fbd9b1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/>
          <a:stretch/>
        </p:blipFill>
        <p:spPr bwMode="auto">
          <a:xfrm>
            <a:off x="0" y="81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0330" y="476672"/>
            <a:ext cx="7629076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9600" dirty="0" smtClean="0"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ДОО </a:t>
            </a:r>
          </a:p>
          <a:p>
            <a:pPr algn="r"/>
            <a:r>
              <a:rPr lang="ru-RU" sz="9600" dirty="0" smtClean="0"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«Авангард»</a:t>
            </a: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r>
              <a:rPr lang="ru-RU" sz="3600" dirty="0" smtClean="0"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МБОУ «СОШ №25 </a:t>
            </a:r>
          </a:p>
          <a:p>
            <a:pPr algn="r"/>
            <a:r>
              <a:rPr lang="ru-RU" sz="3600" dirty="0" smtClean="0"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им.70-летия Татарстана»</a:t>
            </a:r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" y="2851301"/>
            <a:ext cx="3789012" cy="399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20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3116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sp>
        <p:nvSpPr>
          <p:cNvPr id="12" name="Овальная выноска 11"/>
          <p:cNvSpPr/>
          <p:nvPr/>
        </p:nvSpPr>
        <p:spPr>
          <a:xfrm rot="19284802" flipH="1">
            <a:off x="64692" y="763897"/>
            <a:ext cx="2893935" cy="295394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1061418"/>
            <a:ext cx="30598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Ouroboros RUS by Cop" pitchFamily="2" charset="-52"/>
                <a:ea typeface="Ouroboros RUS by Cop" pitchFamily="2" charset="-52"/>
              </a:rPr>
              <a:t>Круг -</a:t>
            </a:r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самая 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 универсальная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из </a:t>
            </a:r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всех</a:t>
            </a:r>
            <a:endParaRPr lang="ru-RU" dirty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геометрических </a:t>
            </a:r>
            <a:endParaRPr lang="ru-RU" dirty="0" smtClean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фигур,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символ цельности,</a:t>
            </a:r>
          </a:p>
          <a:p>
            <a:pPr algn="ctr"/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единства </a:t>
            </a:r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и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постоянности.</a:t>
            </a:r>
          </a:p>
          <a:p>
            <a:endParaRPr lang="ru-RU" dirty="0"/>
          </a:p>
        </p:txBody>
      </p:sp>
      <p:sp>
        <p:nvSpPr>
          <p:cNvPr id="15" name="Овальная выноска 14"/>
          <p:cNvSpPr/>
          <p:nvPr/>
        </p:nvSpPr>
        <p:spPr>
          <a:xfrm rot="15324004" flipH="1">
            <a:off x="171619" y="3882691"/>
            <a:ext cx="3059679" cy="291525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38745" y="3991308"/>
            <a:ext cx="272542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Ouroboros RUS by Cop" pitchFamily="2" charset="-52"/>
                <a:ea typeface="Ouroboros RUS by Cop" pitchFamily="2" charset="-52"/>
              </a:rPr>
              <a:t>Штурвал–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символ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победы и </a:t>
            </a:r>
            <a:endParaRPr lang="ru-RU" dirty="0" smtClean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достижения</a:t>
            </a:r>
            <a:endParaRPr lang="ru-RU" dirty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 целей. </a:t>
            </a:r>
            <a:endParaRPr lang="ru-RU" dirty="0" smtClean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Символизирует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ответственность,</a:t>
            </a:r>
          </a:p>
          <a:p>
            <a:pPr algn="ctr"/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четкий подход </a:t>
            </a:r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и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лидерство.</a:t>
            </a:r>
          </a:p>
          <a:p>
            <a:pPr algn="ctr"/>
            <a:endParaRPr lang="ru-RU" dirty="0"/>
          </a:p>
        </p:txBody>
      </p:sp>
      <p:sp>
        <p:nvSpPr>
          <p:cNvPr id="17" name="Овальная выноска 16"/>
          <p:cNvSpPr/>
          <p:nvPr/>
        </p:nvSpPr>
        <p:spPr>
          <a:xfrm rot="4885862" flipH="1">
            <a:off x="6241273" y="760325"/>
            <a:ext cx="2893935" cy="295394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67606" y="116632"/>
            <a:ext cx="794159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Ouroboros RUS by Cop" pitchFamily="2" charset="-52"/>
                <a:ea typeface="Ouroboros RUS by Cop" pitchFamily="2" charset="-52"/>
              </a:rPr>
              <a:t>Изображение и описание символа</a:t>
            </a:r>
          </a:p>
          <a:p>
            <a:pPr algn="ctr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Ouroboros RUS by Cop" pitchFamily="2" charset="-52"/>
                <a:ea typeface="Ouroboros RUS by Cop" pitchFamily="2" charset="-52"/>
              </a:rPr>
              <a:t>Школьного правительства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302327" y="1049601"/>
            <a:ext cx="28761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Ouroboros RUS by Cop" pitchFamily="2" charset="-52"/>
                <a:ea typeface="Ouroboros RUS by Cop" pitchFamily="2" charset="-52"/>
              </a:rPr>
              <a:t>Якорь –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символ </a:t>
            </a:r>
            <a:endParaRPr lang="ru-RU" dirty="0" smtClean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спокойствия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, </a:t>
            </a:r>
          </a:p>
          <a:p>
            <a:pPr algn="ctr"/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мира, терпеливости</a:t>
            </a:r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,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надежности, </a:t>
            </a:r>
          </a:p>
          <a:p>
            <a:pPr algn="ctr"/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верности, </a:t>
            </a:r>
            <a:endParaRPr lang="ru-RU" dirty="0" smtClean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преданности </a:t>
            </a: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и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осторожности.</a:t>
            </a:r>
          </a:p>
          <a:p>
            <a:pPr algn="ctr"/>
            <a:endParaRPr lang="ru-RU" dirty="0"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19" name="Овальная выноска 18"/>
          <p:cNvSpPr/>
          <p:nvPr/>
        </p:nvSpPr>
        <p:spPr>
          <a:xfrm rot="8355354" flipH="1">
            <a:off x="6214790" y="3863346"/>
            <a:ext cx="2893935" cy="295394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90" y="890881"/>
            <a:ext cx="5001511" cy="527519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89604" y="4018376"/>
            <a:ext cx="26789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Ouroboros RUS by Cop" pitchFamily="2" charset="-52"/>
                <a:ea typeface="Ouroboros RUS by Cop" pitchFamily="2" charset="-52"/>
              </a:rPr>
              <a:t>Синий </a:t>
            </a: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Ouroboros RUS by Cop" pitchFamily="2" charset="-52"/>
                <a:ea typeface="Ouroboros RUS by Cop" pitchFamily="2" charset="-52"/>
              </a:rPr>
              <a:t>цвет</a:t>
            </a:r>
          </a:p>
          <a:p>
            <a:pPr algn="ctr"/>
            <a:r>
              <a:rPr lang="ru-RU" b="1" i="1" dirty="0" smtClean="0">
                <a:solidFill>
                  <a:srgbClr val="0000FF"/>
                </a:solidFill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– президент;</a:t>
            </a:r>
          </a:p>
          <a:p>
            <a:pPr algn="ctr"/>
            <a: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Ouroboros RUS by Cop" pitchFamily="2" charset="-52"/>
                <a:ea typeface="Ouroboros RUS by Cop" pitchFamily="2" charset="-52"/>
              </a:rPr>
              <a:t>Фиолетовый цвет </a:t>
            </a:r>
            <a:endParaRPr lang="ru-RU" b="1" i="1" dirty="0" smtClean="0">
              <a:ln>
                <a:solidFill>
                  <a:schemeClr val="tx1"/>
                </a:solidFill>
              </a:ln>
              <a:solidFill>
                <a:srgbClr val="7030A0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–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министры;</a:t>
            </a:r>
          </a:p>
          <a:p>
            <a:pPr algn="ctr"/>
            <a:r>
              <a:rPr lang="ru-RU" b="1" i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Ouroboros RUS by Cop" pitchFamily="2" charset="-52"/>
                <a:ea typeface="Ouroboros RUS by Cop" pitchFamily="2" charset="-52"/>
              </a:rPr>
              <a:t>Оранжевый </a:t>
            </a: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Ouroboros RUS by Cop" pitchFamily="2" charset="-52"/>
                <a:ea typeface="Ouroboros RUS by Cop" pitchFamily="2" charset="-52"/>
              </a:rPr>
              <a:t>цвет</a:t>
            </a:r>
          </a:p>
          <a:p>
            <a:pPr algn="ctr"/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Ouroboros RUS by Cop" pitchFamily="2" charset="-52"/>
                <a:ea typeface="Ouroboros RUS by Cop" pitchFamily="2" charset="-52"/>
              </a:rPr>
              <a:t>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– совет старост;</a:t>
            </a:r>
          </a:p>
          <a:p>
            <a:pPr algn="ctr"/>
            <a: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Ouroboros RUS by Cop" pitchFamily="2" charset="-52"/>
                <a:ea typeface="Ouroboros RUS by Cop" pitchFamily="2" charset="-52"/>
              </a:rPr>
              <a:t>Голубой цвет</a:t>
            </a: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Ouroboros RUS by Cop" pitchFamily="2" charset="-52"/>
                <a:ea typeface="Ouroboros RUS by Cop" pitchFamily="2" charset="-52"/>
              </a:rPr>
              <a:t> </a:t>
            </a:r>
            <a:endParaRPr lang="ru-RU" dirty="0" smtClean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–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учащиеся </a:t>
            </a:r>
            <a:endParaRPr lang="ru-RU" dirty="0" smtClean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r>
              <a:rPr lang="ru-RU" dirty="0" smtClean="0">
                <a:latin typeface="Ouroboros RUS by Cop" pitchFamily="2" charset="-52"/>
                <a:ea typeface="Ouroboros RUS by Cop" pitchFamily="2" charset="-52"/>
              </a:rPr>
              <a:t>1-11 </a:t>
            </a:r>
            <a:r>
              <a:rPr lang="ru-RU" dirty="0">
                <a:latin typeface="Ouroboros RUS by Cop" pitchFamily="2" charset="-52"/>
                <a:ea typeface="Ouroboros RUS by Cop" pitchFamily="2" charset="-52"/>
              </a:rPr>
              <a:t>классов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24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3116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6"/>
          <a:stretch/>
        </p:blipFill>
        <p:spPr>
          <a:xfrm>
            <a:off x="592676" y="818395"/>
            <a:ext cx="8007763" cy="5443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Прямоугольник 19"/>
          <p:cNvSpPr/>
          <p:nvPr/>
        </p:nvSpPr>
        <p:spPr>
          <a:xfrm>
            <a:off x="258906" y="122729"/>
            <a:ext cx="87751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uroboros RUS by Cop" pitchFamily="2" charset="-52"/>
                <a:ea typeface="Ouroboros RUS by Cop" pitchFamily="2" charset="-52"/>
              </a:rPr>
              <a:t>Активисты ДОО «Авангард»</a:t>
            </a:r>
            <a:endParaRPr lang="ru-RU" sz="4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Ouroboros RUS by Cop" pitchFamily="2" charset="-52"/>
              <a:ea typeface="Ouroboros RUS by Cop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7849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535" y="-91490"/>
            <a:ext cx="9290237" cy="69667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3551" y="122729"/>
            <a:ext cx="85058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uroboros RUS by Cop" pitchFamily="2" charset="-52"/>
                <a:ea typeface="Ouroboros RUS by Cop" pitchFamily="2" charset="-52"/>
              </a:rPr>
              <a:t>Направления нашей работы</a:t>
            </a:r>
            <a:endParaRPr lang="ru-RU" sz="4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2876" y="1074881"/>
            <a:ext cx="853244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Ouroboros RUS by Cop" pitchFamily="2" charset="-52"/>
                <a:ea typeface="Ouroboros RUS by Cop" pitchFamily="2" charset="-52"/>
              </a:rPr>
              <a:t>  </a:t>
            </a:r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Художественно-эстетическое  направление</a:t>
            </a:r>
            <a:endParaRPr lang="ru-RU" sz="2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94949" y="1961467"/>
            <a:ext cx="5101076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Экологическое направление</a:t>
            </a:r>
            <a:endParaRPr lang="ru-RU" sz="2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1470" y="2890953"/>
            <a:ext cx="813905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Гражданско-патриотическое направление</a:t>
            </a:r>
            <a:endParaRPr lang="ru-RU" sz="2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26739" y="3995440"/>
            <a:ext cx="3457999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Профориентация</a:t>
            </a:r>
            <a:endParaRPr lang="ru-RU" sz="2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96266" y="5000863"/>
            <a:ext cx="8114254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Социальные : ЮИД и Журналистика</a:t>
            </a:r>
            <a:endParaRPr lang="ru-RU" sz="2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13852" y="6173141"/>
            <a:ext cx="5538697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Спортивно-оздоровительные</a:t>
            </a:r>
            <a:endParaRPr lang="ru-RU" sz="2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04352"/>
            <a:ext cx="1013853" cy="101811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4" y="1690938"/>
            <a:ext cx="1013853" cy="101811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7" y="2674631"/>
            <a:ext cx="1013853" cy="101811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" y="3736100"/>
            <a:ext cx="1013853" cy="10181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" y="4730334"/>
            <a:ext cx="1013853" cy="101811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1" y="5857114"/>
            <a:ext cx="1013853" cy="101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3116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9147" y="1627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uroboros RUS by Cop" pitchFamily="2" charset="-52"/>
                <a:ea typeface="Ouroboros RUS by Cop" pitchFamily="2" charset="-52"/>
              </a:rPr>
              <a:t>Художественно-эстетическое </a:t>
            </a:r>
          </a:p>
          <a:p>
            <a:pPr algn="ctr"/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uroboros RUS by Cop" pitchFamily="2" charset="-52"/>
                <a:ea typeface="Ouroboros RUS by Cop" pitchFamily="2" charset="-52"/>
              </a:rPr>
              <a:t>направление</a:t>
            </a:r>
            <a:endParaRPr lang="ru-RU" sz="4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 rot="14443946" flipH="1">
            <a:off x="64692" y="596268"/>
            <a:ext cx="2893935" cy="295394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16396" y="908720"/>
            <a:ext cx="2390526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Фестивали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Смотры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Конкурсы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Выставки 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Концерты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Традиционные 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праздники</a:t>
            </a:r>
          </a:p>
          <a:p>
            <a:endParaRPr lang="ru-RU" dirty="0" smtClean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829" y="4057570"/>
            <a:ext cx="3407645" cy="2555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703" y="1242169"/>
            <a:ext cx="2942341" cy="2206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777" y="3164897"/>
            <a:ext cx="2894053" cy="2170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665" y="1534425"/>
            <a:ext cx="3203809" cy="240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904" y="5142840"/>
            <a:ext cx="2286880" cy="1715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82" y="3738497"/>
            <a:ext cx="2828703" cy="2121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7813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" y="0"/>
            <a:ext cx="9193116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9147" y="1627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uroboros RUS by Cop" pitchFamily="2" charset="-52"/>
                <a:ea typeface="Ouroboros RUS by Cop" pitchFamily="2" charset="-52"/>
              </a:rPr>
              <a:t>Экологическое направление</a:t>
            </a:r>
            <a:endParaRPr lang="ru-RU" sz="4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 rot="14443946" flipH="1">
            <a:off x="64692" y="596268"/>
            <a:ext cx="2893935" cy="295394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7870" y="919076"/>
            <a:ext cx="28135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Мастер классы</a:t>
            </a:r>
          </a:p>
          <a:p>
            <a:pPr algn="ctr"/>
            <a:r>
              <a:rPr lang="ru-RU" sz="2000" dirty="0">
                <a:latin typeface="Ouroboros RUS by Cop" pitchFamily="2" charset="-52"/>
                <a:ea typeface="Ouroboros RUS by Cop" pitchFamily="2" charset="-52"/>
              </a:rPr>
              <a:t>С</a:t>
            </a:r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леты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Викторины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Субботники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Конкурсы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Открытые уроки</a:t>
            </a:r>
          </a:p>
          <a:p>
            <a:pPr algn="ctr"/>
            <a:endParaRPr lang="ru-RU" sz="2400" dirty="0" smtClean="0"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49" y="882980"/>
            <a:ext cx="1785388" cy="2380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15329"/>
          <a:stretch/>
        </p:blipFill>
        <p:spPr>
          <a:xfrm>
            <a:off x="144015" y="3659502"/>
            <a:ext cx="2660073" cy="28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154" y="3789040"/>
            <a:ext cx="2881397" cy="2881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789040"/>
            <a:ext cx="2896669" cy="2896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1" t="29041"/>
          <a:stretch/>
        </p:blipFill>
        <p:spPr>
          <a:xfrm>
            <a:off x="5093305" y="836821"/>
            <a:ext cx="3826914" cy="2592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845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3116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9147" y="1627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uroboros RUS by Cop" pitchFamily="2" charset="-52"/>
                <a:ea typeface="Ouroboros RUS by Cop" pitchFamily="2" charset="-52"/>
              </a:rPr>
              <a:t>Гражданско-патриотическое направление</a:t>
            </a:r>
            <a:endParaRPr lang="ru-RU" sz="4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 rot="14443946" flipH="1">
            <a:off x="64692" y="596268"/>
            <a:ext cx="2893935" cy="295394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12767" y="795965"/>
            <a:ext cx="225093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ЮНАРМИЯ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Смотры 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строя и песни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Конкурсы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Участие в 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параде 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Посвященный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 ВОВ</a:t>
            </a:r>
          </a:p>
          <a:p>
            <a:pPr algn="ctr"/>
            <a:endParaRPr lang="ru-RU" sz="2000" dirty="0" smtClean="0"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171" y="4490291"/>
            <a:ext cx="3156945" cy="2367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1" r="34381"/>
          <a:stretch/>
        </p:blipFill>
        <p:spPr>
          <a:xfrm>
            <a:off x="8677" y="3429000"/>
            <a:ext cx="2685175" cy="290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061418"/>
            <a:ext cx="5162931" cy="3454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12"/>
          <a:stretch/>
        </p:blipFill>
        <p:spPr>
          <a:xfrm>
            <a:off x="2663703" y="4490291"/>
            <a:ext cx="3419872" cy="203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6300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47" y="-22966"/>
            <a:ext cx="9264286" cy="69110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9147" y="3012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Профориентация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19" name="Овальная выноска 18"/>
          <p:cNvSpPr/>
          <p:nvPr/>
        </p:nvSpPr>
        <p:spPr>
          <a:xfrm rot="14443946" flipH="1">
            <a:off x="64692" y="596268"/>
            <a:ext cx="2893935" cy="295394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8193" y="1061418"/>
            <a:ext cx="29915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Работа с </a:t>
            </a:r>
          </a:p>
          <a:p>
            <a:pPr algn="ctr"/>
            <a:r>
              <a:rPr lang="ru-RU" sz="2000" dirty="0" err="1" smtClean="0">
                <a:latin typeface="Ouroboros RUS by Cop" pitchFamily="2" charset="-52"/>
                <a:ea typeface="Ouroboros RUS by Cop" pitchFamily="2" charset="-52"/>
              </a:rPr>
              <a:t>СУЗами</a:t>
            </a:r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 и ВУЗами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Работа школьного 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актива с 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начальным звеном</a:t>
            </a:r>
            <a:endParaRPr lang="ru-RU" sz="2000" dirty="0"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0" t="-1771" r="10567" b="17290"/>
          <a:stretch/>
        </p:blipFill>
        <p:spPr>
          <a:xfrm>
            <a:off x="2986316" y="476672"/>
            <a:ext cx="2550181" cy="2035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333" y="1061418"/>
            <a:ext cx="3929278" cy="2946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19" y="3879218"/>
            <a:ext cx="2213376" cy="2950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403" y="2420888"/>
            <a:ext cx="3193912" cy="2395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" y="3630888"/>
            <a:ext cx="3161158" cy="2370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7"/>
          <a:stretch/>
        </p:blipFill>
        <p:spPr>
          <a:xfrm>
            <a:off x="5339963" y="4057570"/>
            <a:ext cx="3923928" cy="2454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8038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3116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9147" y="3012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Социальное направление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 rot="15194553" flipH="1">
            <a:off x="325780" y="353304"/>
            <a:ext cx="2303870" cy="2467760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8470" y="1015251"/>
            <a:ext cx="24384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ЮИД</a:t>
            </a:r>
          </a:p>
          <a:p>
            <a:pPr algn="ctr"/>
            <a:r>
              <a:rPr lang="ru-RU" sz="2000" dirty="0" smtClean="0">
                <a:latin typeface="Ouroboros RUS by Cop" pitchFamily="2" charset="-52"/>
                <a:ea typeface="Ouroboros RUS by Cop" pitchFamily="2" charset="-52"/>
              </a:rPr>
              <a:t>Журналистика</a:t>
            </a:r>
          </a:p>
          <a:p>
            <a:pPr algn="ctr"/>
            <a:endParaRPr lang="ru-RU" sz="2000" dirty="0" smtClean="0"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256" y="738012"/>
            <a:ext cx="3434634" cy="2576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583" y="4051689"/>
            <a:ext cx="2739091" cy="2739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17329"/>
            <a:ext cx="2450237" cy="3266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675" y="3040148"/>
            <a:ext cx="2675366" cy="3567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7" t="42465" r="20012"/>
          <a:stretch/>
        </p:blipFill>
        <p:spPr>
          <a:xfrm>
            <a:off x="32464" y="3314632"/>
            <a:ext cx="3436616" cy="2331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4175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41"/>
            <a:ext cx="9193116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9147" y="3012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Спортивно-оздоровительные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 rot="14443946" flipH="1">
            <a:off x="64692" y="596268"/>
            <a:ext cx="2893935" cy="2953941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-24327" y="949853"/>
            <a:ext cx="3070071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Ouroboros RUS by Cop" pitchFamily="2" charset="-52"/>
                <a:ea typeface="Ouroboros RUS by Cop" pitchFamily="2" charset="-52"/>
              </a:rPr>
              <a:t>Городские</a:t>
            </a:r>
          </a:p>
          <a:p>
            <a:pPr algn="ctr"/>
            <a:r>
              <a:rPr lang="ru-RU" sz="2400" dirty="0" smtClean="0">
                <a:latin typeface="Ouroboros RUS by Cop" pitchFamily="2" charset="-52"/>
                <a:ea typeface="Ouroboros RUS by Cop" pitchFamily="2" charset="-52"/>
              </a:rPr>
              <a:t> и школьные </a:t>
            </a:r>
          </a:p>
          <a:p>
            <a:pPr algn="ctr"/>
            <a:r>
              <a:rPr lang="ru-RU" sz="2400" dirty="0" smtClean="0">
                <a:latin typeface="Ouroboros RUS by Cop" pitchFamily="2" charset="-52"/>
                <a:ea typeface="Ouroboros RUS by Cop" pitchFamily="2" charset="-52"/>
              </a:rPr>
              <a:t>Соревнования</a:t>
            </a:r>
          </a:p>
          <a:p>
            <a:pPr algn="ctr"/>
            <a:r>
              <a:rPr lang="ru-RU" sz="2400" dirty="0" smtClean="0">
                <a:latin typeface="Ouroboros RUS by Cop" pitchFamily="2" charset="-52"/>
                <a:ea typeface="Ouroboros RUS by Cop" pitchFamily="2" charset="-52"/>
              </a:rPr>
              <a:t>Дружеские игры</a:t>
            </a:r>
          </a:p>
          <a:p>
            <a:pPr algn="ctr"/>
            <a:endParaRPr lang="ru-RU" sz="2000" dirty="0" smtClean="0">
              <a:latin typeface="Ouroboros RUS by Cop" pitchFamily="2" charset="-52"/>
              <a:ea typeface="Ouroboros RUS by Cop" pitchFamily="2" charset="-52"/>
            </a:endParaRPr>
          </a:p>
          <a:p>
            <a:pPr algn="ctr"/>
            <a:endParaRPr lang="ru-RU" sz="2000" dirty="0" smtClean="0"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617" y="4509120"/>
            <a:ext cx="278430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57906"/>
            <a:ext cx="2884509" cy="2163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38" y="1061418"/>
            <a:ext cx="2996719" cy="2247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432" y="3692552"/>
            <a:ext cx="2996719" cy="2247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6" r="18865"/>
          <a:stretch/>
        </p:blipFill>
        <p:spPr>
          <a:xfrm>
            <a:off x="6182155" y="736555"/>
            <a:ext cx="2818782" cy="3645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5718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3116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22729"/>
            <a:ext cx="57615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Наши достижения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008" y="3153347"/>
            <a:ext cx="2004956" cy="264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395" y="2803664"/>
            <a:ext cx="1631645" cy="21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915" y="3205486"/>
            <a:ext cx="1701157" cy="2322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68896"/>
            <a:ext cx="1583731" cy="2084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39" y="4293096"/>
            <a:ext cx="2428286" cy="2450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9" y="1061418"/>
            <a:ext cx="1938092" cy="1941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4" y="777992"/>
            <a:ext cx="1900311" cy="1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340" y="677264"/>
            <a:ext cx="2448307" cy="212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71" y="2942397"/>
            <a:ext cx="2190698" cy="2146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30" y="4948488"/>
            <a:ext cx="2177121" cy="1874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4408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4675" y="476672"/>
            <a:ext cx="1847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9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 smtClean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  <a:p>
            <a:pPr algn="r"/>
            <a:endParaRPr lang="ru-RU" sz="3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7607" y="1061418"/>
            <a:ext cx="837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428"/>
            <a:ext cx="9166259" cy="6892427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" y="2341589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smtClean="0">
                <a:solidFill>
                  <a:schemeClr val="bg1"/>
                </a:solidFill>
                <a:latin typeface="Ouroboros RUS by Cop" pitchFamily="2" charset="-52"/>
                <a:ea typeface="Ouroboros RUS by Cop" pitchFamily="2" charset="-52"/>
              </a:rPr>
              <a:t>Спасибо за внимание!</a:t>
            </a:r>
            <a:endParaRPr lang="ru-RU" sz="6600" dirty="0">
              <a:solidFill>
                <a:schemeClr val="bg1"/>
              </a:solidFill>
              <a:latin typeface="Ouroboros RUS by Cop" pitchFamily="2" charset="-52"/>
              <a:ea typeface="Ouroboros RUS by Cop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32566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185</Words>
  <Application>Microsoft Office PowerPoint</Application>
  <PresentationFormat>Экран (4:3)</PresentationFormat>
  <Paragraphs>136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User1</cp:lastModifiedBy>
  <cp:revision>22</cp:revision>
  <dcterms:created xsi:type="dcterms:W3CDTF">2020-02-10T06:05:19Z</dcterms:created>
  <dcterms:modified xsi:type="dcterms:W3CDTF">2020-02-10T11:54:39Z</dcterms:modified>
</cp:coreProperties>
</file>